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  <p:sldId id="261" r:id="rId9"/>
    <p:sldId id="265" r:id="rId10"/>
    <p:sldId id="26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11" autoAdjust="0"/>
    <p:restoredTop sz="94660"/>
  </p:normalViewPr>
  <p:slideViewPr>
    <p:cSldViewPr snapToGrid="0">
      <p:cViewPr varScale="1">
        <p:scale>
          <a:sx n="48" d="100"/>
          <a:sy n="48" d="100"/>
        </p:scale>
        <p:origin x="115" y="9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g>
</file>

<file path=ppt/media/image5.jpg>
</file>

<file path=ppt/media/image6.jpeg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065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848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510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135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022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876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153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794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970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714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434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BFC9E-9541-415F-9509-0B5B01762EEF}" type="datetimeFigureOut">
              <a:rPr lang="ko-KR" altLang="en-US" smtClean="0"/>
              <a:t>2018-06-03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266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4334933" y="1473199"/>
            <a:ext cx="3572933" cy="4385733"/>
            <a:chOff x="4250267" y="1236133"/>
            <a:chExt cx="3572933" cy="4385733"/>
          </a:xfrm>
        </p:grpSpPr>
        <p:sp>
          <p:nvSpPr>
            <p:cNvPr id="8" name="자유형 7"/>
            <p:cNvSpPr/>
            <p:nvPr/>
          </p:nvSpPr>
          <p:spPr>
            <a:xfrm>
              <a:off x="4250267" y="1236133"/>
              <a:ext cx="3572933" cy="4385733"/>
            </a:xfrm>
            <a:custGeom>
              <a:avLst/>
              <a:gdLst>
                <a:gd name="connsiteX0" fmla="*/ 275901 w 3572933"/>
                <a:gd name="connsiteY0" fmla="*/ 338666 h 4385733"/>
                <a:gd name="connsiteX1" fmla="*/ 275901 w 3572933"/>
                <a:gd name="connsiteY1" fmla="*/ 4047066 h 4385733"/>
                <a:gd name="connsiteX2" fmla="*/ 3297030 w 3572933"/>
                <a:gd name="connsiteY2" fmla="*/ 4047066 h 4385733"/>
                <a:gd name="connsiteX3" fmla="*/ 3297030 w 3572933"/>
                <a:gd name="connsiteY3" fmla="*/ 338666 h 4385733"/>
                <a:gd name="connsiteX4" fmla="*/ 0 w 3572933"/>
                <a:gd name="connsiteY4" fmla="*/ 0 h 4385733"/>
                <a:gd name="connsiteX5" fmla="*/ 3572933 w 3572933"/>
                <a:gd name="connsiteY5" fmla="*/ 0 h 4385733"/>
                <a:gd name="connsiteX6" fmla="*/ 3572933 w 3572933"/>
                <a:gd name="connsiteY6" fmla="*/ 4385733 h 4385733"/>
                <a:gd name="connsiteX7" fmla="*/ 0 w 3572933"/>
                <a:gd name="connsiteY7" fmla="*/ 4385733 h 438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2933" h="4385733">
                  <a:moveTo>
                    <a:pt x="275901" y="338666"/>
                  </a:moveTo>
                  <a:lnTo>
                    <a:pt x="275901" y="4047066"/>
                  </a:lnTo>
                  <a:lnTo>
                    <a:pt x="3297030" y="4047066"/>
                  </a:lnTo>
                  <a:lnTo>
                    <a:pt x="3297030" y="338666"/>
                  </a:lnTo>
                  <a:close/>
                  <a:moveTo>
                    <a:pt x="0" y="0"/>
                  </a:moveTo>
                  <a:lnTo>
                    <a:pt x="3572933" y="0"/>
                  </a:lnTo>
                  <a:lnTo>
                    <a:pt x="3572933" y="4385733"/>
                  </a:lnTo>
                  <a:lnTo>
                    <a:pt x="0" y="43857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33846" y="1545694"/>
              <a:ext cx="3005773" cy="3766610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3340829" y="365202"/>
            <a:ext cx="556113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dirty="0" err="1" smtClean="0">
                <a:solidFill>
                  <a:schemeClr val="accent2"/>
                </a:solidFill>
              </a:rPr>
              <a:t>파오후</a:t>
            </a:r>
            <a:r>
              <a:rPr lang="ko-KR" altLang="en-US" sz="6600" b="1" dirty="0" smtClean="0">
                <a:solidFill>
                  <a:schemeClr val="accent2"/>
                </a:solidFill>
              </a:rPr>
              <a:t> 키우기</a:t>
            </a:r>
            <a:endParaRPr lang="ko-KR" altLang="en-US" sz="6600" b="1" dirty="0">
              <a:solidFill>
                <a:schemeClr val="accent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04843" y="4873134"/>
            <a:ext cx="24481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b="1" dirty="0" err="1" smtClean="0">
                <a:solidFill>
                  <a:schemeClr val="accent2"/>
                </a:solidFill>
              </a:rPr>
              <a:t>게임모바일</a:t>
            </a:r>
            <a:r>
              <a:rPr lang="ko-KR" altLang="en-US" sz="2400" b="1" dirty="0" smtClean="0">
                <a:solidFill>
                  <a:schemeClr val="accent2"/>
                </a:solidFill>
              </a:rPr>
              <a:t> 공학</a:t>
            </a:r>
            <a:endParaRPr lang="en-US" altLang="ko-KR" sz="2400" b="1" dirty="0" smtClean="0">
              <a:solidFill>
                <a:schemeClr val="accent2"/>
              </a:solidFill>
            </a:endParaRPr>
          </a:p>
          <a:p>
            <a:pPr algn="r"/>
            <a:r>
              <a:rPr lang="ko-KR" altLang="en-US" sz="2400" b="1" dirty="0" smtClean="0">
                <a:solidFill>
                  <a:schemeClr val="accent2"/>
                </a:solidFill>
              </a:rPr>
              <a:t>박기홍</a:t>
            </a:r>
            <a:endParaRPr lang="ko-KR" altLang="en-US" sz="2400" b="1" dirty="0">
              <a:solidFill>
                <a:schemeClr val="accent2"/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2304017" y="5892801"/>
            <a:ext cx="14897099" cy="533398"/>
            <a:chOff x="-710380" y="5892801"/>
            <a:chExt cx="14897099" cy="533398"/>
          </a:xfrm>
        </p:grpSpPr>
        <p:cxnSp>
          <p:nvCxnSpPr>
            <p:cNvPr id="15" name="직선 연결선 14"/>
            <p:cNvCxnSpPr/>
            <p:nvPr/>
          </p:nvCxnSpPr>
          <p:spPr>
            <a:xfrm flipH="1">
              <a:off x="-443681" y="6159500"/>
              <a:ext cx="14630400" cy="0"/>
            </a:xfrm>
            <a:prstGeom prst="line">
              <a:avLst/>
            </a:prstGeom>
            <a:ln w="1270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6" name="타원 15"/>
            <p:cNvSpPr/>
            <p:nvPr/>
          </p:nvSpPr>
          <p:spPr>
            <a:xfrm>
              <a:off x="-710380" y="5892801"/>
              <a:ext cx="533398" cy="533398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083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1.85185E-6 L -1.07096 1.85185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5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03199" y="-33053"/>
            <a:ext cx="6561681" cy="1371088"/>
            <a:chOff x="203199" y="-33053"/>
            <a:chExt cx="6561681" cy="1371088"/>
          </a:xfrm>
        </p:grpSpPr>
        <p:sp>
          <p:nvSpPr>
            <p:cNvPr id="5" name="자유형 4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자유형 5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686094" y="-33053"/>
              <a:ext cx="430278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smtClean="0">
                  <a:solidFill>
                    <a:schemeClr val="accent2"/>
                  </a:solidFill>
                </a:rPr>
                <a:t>플레이 영상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cxnSp>
        <p:nvCxnSpPr>
          <p:cNvPr id="9" name="직선 연결선 8"/>
          <p:cNvCxnSpPr/>
          <p:nvPr/>
        </p:nvCxnSpPr>
        <p:spPr>
          <a:xfrm flipH="1">
            <a:off x="-335280" y="6159500"/>
            <a:ext cx="6604174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5976937" y="5892801"/>
            <a:ext cx="533398" cy="53339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KakaoTalk_Video_20180603_1554_36_90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6456" y="1564306"/>
            <a:ext cx="2364876" cy="419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32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53659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854494" y="-37720"/>
              <a:ext cx="172354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smtClean="0">
                  <a:solidFill>
                    <a:schemeClr val="accent2"/>
                  </a:solidFill>
                </a:rPr>
                <a:t>개요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1627334" y="1738340"/>
            <a:ext cx="8893781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/>
                </a:solidFill>
              </a:rPr>
              <a:t>주제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r>
              <a:rPr lang="en-US" altLang="ko-KR" sz="3600" dirty="0" smtClean="0">
                <a:solidFill>
                  <a:sysClr val="windowText" lastClr="000000"/>
                </a:solidFill>
              </a:rPr>
              <a:t>-</a:t>
            </a:r>
            <a:r>
              <a:rPr lang="en-US" altLang="ko-KR" sz="3600" b="1" dirty="0" smtClean="0">
                <a:solidFill>
                  <a:sysClr val="windowText" lastClr="000000"/>
                </a:solidFill>
              </a:rPr>
              <a:t> </a:t>
            </a:r>
            <a:r>
              <a:rPr lang="ko-KR" altLang="en-US" sz="3600" b="1" dirty="0" smtClean="0">
                <a:solidFill>
                  <a:sysClr val="windowText" lastClr="000000"/>
                </a:solidFill>
              </a:rPr>
              <a:t>게임</a:t>
            </a:r>
            <a:endParaRPr lang="en-US" altLang="ko-KR" sz="3600" b="1" dirty="0" smtClean="0">
              <a:solidFill>
                <a:sysClr val="windowText" lastClr="000000"/>
              </a:solidFill>
            </a:endParaRPr>
          </a:p>
          <a:p>
            <a:r>
              <a:rPr lang="ko-KR" altLang="en-US" sz="4000" b="1" dirty="0" smtClean="0">
                <a:solidFill>
                  <a:schemeClr val="accent2"/>
                </a:solidFill>
              </a:rPr>
              <a:t>장르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r>
              <a:rPr lang="en-US" altLang="ko-KR" sz="3600" dirty="0" smtClean="0">
                <a:solidFill>
                  <a:sysClr val="windowText" lastClr="000000"/>
                </a:solidFill>
              </a:rPr>
              <a:t>-</a:t>
            </a:r>
            <a:r>
              <a:rPr lang="en-US" altLang="ko-KR" sz="3600" b="1" dirty="0" smtClean="0">
                <a:solidFill>
                  <a:sysClr val="windowText" lastClr="000000"/>
                </a:solidFill>
              </a:rPr>
              <a:t> </a:t>
            </a:r>
            <a:r>
              <a:rPr lang="ko-KR" altLang="en-US" sz="3600" b="1" dirty="0" err="1" smtClean="0">
                <a:solidFill>
                  <a:sysClr val="windowText" lastClr="000000"/>
                </a:solidFill>
              </a:rPr>
              <a:t>클리커</a:t>
            </a:r>
            <a:r>
              <a:rPr lang="ko-KR" altLang="en-US" sz="3600" b="1" dirty="0" smtClean="0">
                <a:solidFill>
                  <a:sysClr val="windowText" lastClr="000000"/>
                </a:solidFill>
              </a:rPr>
              <a:t> 게임</a:t>
            </a:r>
            <a:endParaRPr lang="en-US" altLang="ko-KR" sz="3600" b="1" dirty="0" smtClean="0">
              <a:solidFill>
                <a:sysClr val="windowText" lastClr="000000"/>
              </a:solidFill>
            </a:endParaRPr>
          </a:p>
          <a:p>
            <a:r>
              <a:rPr lang="ko-KR" altLang="en-US" sz="4000" b="1" dirty="0" smtClean="0">
                <a:solidFill>
                  <a:schemeClr val="accent2"/>
                </a:solidFill>
              </a:rPr>
              <a:t>동기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r>
              <a:rPr lang="en-US" altLang="ko-KR" sz="3600" dirty="0" smtClean="0">
                <a:solidFill>
                  <a:sysClr val="windowText" lastClr="000000"/>
                </a:solidFill>
              </a:rPr>
              <a:t>-</a:t>
            </a:r>
            <a:r>
              <a:rPr lang="en-US" altLang="ko-KR" sz="3600" b="1" dirty="0" smtClean="0">
                <a:solidFill>
                  <a:sysClr val="windowText" lastClr="000000"/>
                </a:solidFill>
              </a:rPr>
              <a:t> </a:t>
            </a:r>
            <a:r>
              <a:rPr lang="ko-KR" altLang="en-US" sz="3600" b="1" dirty="0" smtClean="0">
                <a:solidFill>
                  <a:sysClr val="windowText" lastClr="000000"/>
                </a:solidFill>
              </a:rPr>
              <a:t>첫 안드로이드 스튜디오를 통한 앱 제작</a:t>
            </a:r>
            <a:endParaRPr lang="en-US" altLang="ko-KR" sz="36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92337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854494" y="-37720"/>
              <a:ext cx="172354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smtClean="0">
                  <a:solidFill>
                    <a:schemeClr val="accent2"/>
                  </a:solidFill>
                </a:rPr>
                <a:t>개요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19388" y="1687814"/>
            <a:ext cx="6245491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/>
                </a:solidFill>
              </a:rPr>
              <a:t>사용된 시스템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/>
              <a:t>리스트 </a:t>
            </a:r>
            <a:r>
              <a:rPr lang="ko-KR" altLang="en-US" sz="2800" dirty="0" err="1" smtClean="0"/>
              <a:t>스피너</a:t>
            </a:r>
            <a:endParaRPr lang="en-US" altLang="ko-KR" sz="2800" dirty="0" smtClean="0"/>
          </a:p>
          <a:p>
            <a:pPr marL="571500" indent="-571500">
              <a:buFontTx/>
              <a:buChar char="-"/>
            </a:pPr>
            <a:r>
              <a:rPr lang="en-US" altLang="ko-KR" sz="2800" dirty="0" smtClean="0"/>
              <a:t>SQLite DB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2</a:t>
            </a:r>
            <a:r>
              <a:rPr lang="ko-KR" altLang="en-US" sz="2800" dirty="0" smtClean="0"/>
              <a:t>개</a:t>
            </a:r>
            <a:r>
              <a:rPr lang="en-US" altLang="ko-KR" sz="2800" dirty="0" smtClean="0"/>
              <a:t>(</a:t>
            </a:r>
            <a:r>
              <a:rPr lang="ko-KR" altLang="en-US" sz="2800" dirty="0" smtClean="0"/>
              <a:t>게임</a:t>
            </a:r>
            <a:r>
              <a:rPr lang="en-US" altLang="ko-KR" sz="2800" dirty="0" smtClean="0"/>
              <a:t>, </a:t>
            </a:r>
            <a:r>
              <a:rPr lang="ko-KR" altLang="en-US" sz="2800" dirty="0" smtClean="0"/>
              <a:t>유저</a:t>
            </a:r>
            <a:r>
              <a:rPr lang="en-US" altLang="ko-KR" sz="2800" dirty="0" smtClean="0"/>
              <a:t>)</a:t>
            </a:r>
          </a:p>
          <a:p>
            <a:pPr marL="571500" indent="-571500">
              <a:buFontTx/>
              <a:buChar char="-"/>
            </a:pPr>
            <a:r>
              <a:rPr lang="en-US" altLang="ko-KR" sz="2800" dirty="0" err="1" smtClean="0"/>
              <a:t>SharedPreference</a:t>
            </a:r>
            <a:r>
              <a:rPr lang="en-US" altLang="ko-KR" sz="2800" dirty="0"/>
              <a:t> </a:t>
            </a:r>
            <a:r>
              <a:rPr lang="en-US" altLang="ko-KR" sz="2800" dirty="0" smtClean="0"/>
              <a:t>(</a:t>
            </a:r>
            <a:r>
              <a:rPr lang="ko-KR" altLang="en-US" sz="2800" dirty="0" err="1" smtClean="0"/>
              <a:t>볼륨값</a:t>
            </a:r>
            <a:r>
              <a:rPr lang="ko-KR" altLang="en-US" sz="2800" dirty="0" smtClean="0"/>
              <a:t> 조절</a:t>
            </a:r>
            <a:r>
              <a:rPr lang="en-US" altLang="ko-KR" sz="2800" dirty="0" smtClean="0"/>
              <a:t>)</a:t>
            </a:r>
          </a:p>
          <a:p>
            <a:pPr marL="571500" indent="-571500">
              <a:buFontTx/>
              <a:buChar char="-"/>
            </a:pPr>
            <a:r>
              <a:rPr lang="en-US" altLang="ko-KR" sz="2800" dirty="0" smtClean="0"/>
              <a:t>Intent</a:t>
            </a:r>
            <a:r>
              <a:rPr lang="ko-KR" altLang="en-US" sz="2800" dirty="0" smtClean="0"/>
              <a:t>를 통한 유저 정보 전달</a:t>
            </a:r>
            <a:endParaRPr lang="en-US" altLang="ko-KR" sz="2800" dirty="0" smtClean="0"/>
          </a:p>
          <a:p>
            <a:pPr marL="571500" indent="-571500">
              <a:buFontTx/>
              <a:buChar char="-"/>
            </a:pPr>
            <a:r>
              <a:rPr lang="ko-KR" altLang="en-US" sz="2800" dirty="0" err="1" smtClean="0"/>
              <a:t>카카오톡</a:t>
            </a:r>
            <a:r>
              <a:rPr lang="ko-KR" altLang="en-US" sz="2800" dirty="0" smtClean="0"/>
              <a:t> 공유</a:t>
            </a:r>
            <a:endParaRPr lang="en-US" altLang="ko-KR" sz="2800" dirty="0"/>
          </a:p>
          <a:p>
            <a:pPr marL="571500" indent="-571500">
              <a:buFontTx/>
              <a:buChar char="-"/>
            </a:pPr>
            <a:r>
              <a:rPr lang="ko-KR" altLang="en-US" sz="2800" dirty="0" err="1" smtClean="0"/>
              <a:t>구글</a:t>
            </a:r>
            <a:r>
              <a:rPr lang="ko-KR" altLang="en-US" sz="2800" dirty="0"/>
              <a:t> </a:t>
            </a:r>
            <a:r>
              <a:rPr lang="ko-KR" altLang="en-US" sz="2800" dirty="0" smtClean="0"/>
              <a:t>플러스 계정 로그인</a:t>
            </a:r>
            <a:endParaRPr lang="en-US" altLang="ko-KR" sz="2800" dirty="0" smtClean="0"/>
          </a:p>
          <a:p>
            <a:pPr marL="571500" indent="-571500">
              <a:buFontTx/>
              <a:buChar char="-"/>
            </a:pPr>
            <a:r>
              <a:rPr lang="en-US" altLang="ko-KR" sz="2800" dirty="0" err="1" smtClean="0"/>
              <a:t>AlertDialog</a:t>
            </a:r>
            <a:r>
              <a:rPr lang="ko-KR" altLang="en-US" sz="2800" dirty="0" smtClean="0"/>
              <a:t>를 통한 값 인식</a:t>
            </a:r>
            <a:endParaRPr lang="en-US" altLang="ko-KR" sz="2800" dirty="0" smtClean="0"/>
          </a:p>
        </p:txBody>
      </p:sp>
      <p:sp>
        <p:nvSpPr>
          <p:cNvPr id="2" name="직사각형 1"/>
          <p:cNvSpPr/>
          <p:nvPr/>
        </p:nvSpPr>
        <p:spPr>
          <a:xfrm>
            <a:off x="6553374" y="2426477"/>
            <a:ext cx="492122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Tx/>
              <a:buChar char="-"/>
            </a:pPr>
            <a:r>
              <a:rPr lang="en-US" altLang="ko-KR" sz="2800" dirty="0" smtClean="0"/>
              <a:t>PNG </a:t>
            </a:r>
            <a:r>
              <a:rPr lang="ko-KR" altLang="en-US" sz="2800" dirty="0" smtClean="0"/>
              <a:t>애니메이션</a:t>
            </a:r>
            <a:endParaRPr lang="en-US" altLang="ko-KR" sz="2800" dirty="0"/>
          </a:p>
          <a:p>
            <a:pPr marL="571500" indent="-571500">
              <a:buFontTx/>
              <a:buChar char="-"/>
            </a:pPr>
            <a:r>
              <a:rPr lang="ko-KR" altLang="en-US" sz="2800" dirty="0" err="1"/>
              <a:t>커스텀</a:t>
            </a:r>
            <a:r>
              <a:rPr lang="ko-KR" altLang="en-US" sz="2800" dirty="0"/>
              <a:t> 폰트</a:t>
            </a:r>
            <a:endParaRPr lang="en-US" altLang="ko-KR" sz="2800" dirty="0"/>
          </a:p>
          <a:p>
            <a:pPr marL="571500" indent="-571500">
              <a:buFontTx/>
              <a:buChar char="-"/>
            </a:pPr>
            <a:r>
              <a:rPr lang="ko-KR" altLang="en-US" sz="2800" dirty="0" err="1"/>
              <a:t>액티비티</a:t>
            </a:r>
            <a:r>
              <a:rPr lang="ko-KR" altLang="en-US" sz="2800" dirty="0"/>
              <a:t> 전환 애니메이션</a:t>
            </a:r>
            <a:endParaRPr lang="en-US" altLang="ko-KR" sz="2800" dirty="0"/>
          </a:p>
          <a:p>
            <a:pPr marL="571500" indent="-571500">
              <a:buFontTx/>
              <a:buChar char="-"/>
            </a:pPr>
            <a:r>
              <a:rPr lang="ko-KR" altLang="en-US" sz="2800" dirty="0"/>
              <a:t>미디어 플레이어를 통한 사운드 출력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31448613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80158" y="-37720"/>
              <a:ext cx="507222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smtClean="0">
                  <a:solidFill>
                    <a:schemeClr val="accent2"/>
                  </a:solidFill>
                </a:rPr>
                <a:t>데이터 베이스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19388" y="1687814"/>
            <a:ext cx="62454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/>
                </a:solidFill>
              </a:rPr>
              <a:t>2</a:t>
            </a:r>
            <a:r>
              <a:rPr lang="ko-KR" altLang="en-US" sz="4000" b="1" dirty="0" smtClean="0">
                <a:solidFill>
                  <a:schemeClr val="accent2"/>
                </a:solidFill>
              </a:rPr>
              <a:t>개의 데이터 베이스 관계</a:t>
            </a:r>
            <a:endParaRPr lang="en-US" altLang="ko-KR" sz="4000" b="1" dirty="0" smtClean="0">
              <a:solidFill>
                <a:schemeClr val="accent2"/>
              </a:solidFill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3344014"/>
              </p:ext>
            </p:extLst>
          </p:nvPr>
        </p:nvGraphicFramePr>
        <p:xfrm>
          <a:off x="2672673" y="2747758"/>
          <a:ext cx="2521090" cy="27736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521090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유저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ID</a:t>
                      </a:r>
                      <a:endParaRPr lang="ko-KR" altLang="en-US" sz="2000" dirty="0"/>
                    </a:p>
                  </a:txBody>
                  <a:tcPr/>
                </a:tc>
              </a:tr>
              <a:tr h="3374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이름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클릭당 증가 값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자동 증가 값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배경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총 점수</a:t>
                      </a:r>
                      <a:endParaRPr lang="ko-KR" altLang="en-US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986734"/>
              </p:ext>
            </p:extLst>
          </p:nvPr>
        </p:nvGraphicFramePr>
        <p:xfrm>
          <a:off x="7085721" y="2938990"/>
          <a:ext cx="2521090" cy="2391216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521090"/>
              </a:tblGrid>
              <a:tr h="4100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게임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ID</a:t>
                      </a:r>
                      <a:endParaRPr lang="ko-KR" altLang="en-US" sz="2000" dirty="0"/>
                    </a:p>
                  </a:txBody>
                  <a:tcPr/>
                </a:tc>
              </a:tr>
              <a:tr h="3374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이름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다음 클릭 강화 비용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다음 자동 강화 비용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구매한 배경의 수</a:t>
                      </a:r>
                      <a:endParaRPr lang="ko-KR" altLang="en-US" sz="20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직선 화살표 연결선 5"/>
          <p:cNvCxnSpPr/>
          <p:nvPr/>
        </p:nvCxnSpPr>
        <p:spPr>
          <a:xfrm>
            <a:off x="2971800" y="1569720"/>
            <a:ext cx="1325880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842531" y="3154215"/>
            <a:ext cx="619111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800" b="1" dirty="0" smtClean="0"/>
              <a:t>유저 이름의 데이터 로드</a:t>
            </a:r>
            <a:endParaRPr lang="en-US" altLang="ko-KR" sz="2800" b="1" dirty="0"/>
          </a:p>
          <a:p>
            <a:pPr marL="342900" indent="-342900">
              <a:buAutoNum type="arabicPeriod"/>
            </a:pPr>
            <a:r>
              <a:rPr lang="ko-KR" altLang="en-US" sz="2800" b="1" dirty="0" smtClean="0"/>
              <a:t>해당 유저의 업그레이드 비용과</a:t>
            </a:r>
            <a:r>
              <a:rPr lang="en-US" altLang="ko-KR" sz="2800" b="1" dirty="0" smtClean="0"/>
              <a:t/>
            </a:r>
            <a:br>
              <a:rPr lang="en-US" altLang="ko-KR" sz="2800" b="1" dirty="0" smtClean="0"/>
            </a:br>
            <a:r>
              <a:rPr lang="ko-KR" altLang="en-US" sz="2800" b="1" dirty="0" smtClean="0"/>
              <a:t>구매 가능한 다음 배경 정보 입력</a:t>
            </a:r>
            <a:endParaRPr lang="en-US" altLang="ko-KR" sz="2800" b="1" dirty="0" smtClean="0"/>
          </a:p>
          <a:p>
            <a:pPr marL="342900" indent="-342900">
              <a:buAutoNum type="arabicPeriod"/>
            </a:pPr>
            <a:r>
              <a:rPr lang="ko-KR" altLang="en-US" sz="2800" b="1" dirty="0" smtClean="0"/>
              <a:t>구입 후 게임 데이터와</a:t>
            </a:r>
            <a:r>
              <a:rPr lang="en-US" altLang="ko-KR" sz="2800" b="1" dirty="0"/>
              <a:t> </a:t>
            </a:r>
            <a:r>
              <a:rPr lang="ko-KR" altLang="en-US" sz="2800" b="1" dirty="0" smtClean="0"/>
              <a:t>유저 데이터</a:t>
            </a:r>
            <a:r>
              <a:rPr lang="en-US" altLang="ko-KR" sz="2800" b="1" dirty="0" smtClean="0"/>
              <a:t/>
            </a:r>
            <a:br>
              <a:rPr lang="en-US" altLang="ko-KR" sz="2800" b="1" dirty="0" smtClean="0"/>
            </a:br>
            <a:r>
              <a:rPr lang="ko-KR" altLang="en-US" sz="2800" b="1" dirty="0" smtClean="0"/>
              <a:t>모두 증가</a:t>
            </a:r>
            <a:endParaRPr lang="ko-KR" altLang="en-US" sz="2800" b="1" dirty="0"/>
          </a:p>
        </p:txBody>
      </p:sp>
      <p:cxnSp>
        <p:nvCxnSpPr>
          <p:cNvPr id="9" name="꺾인 연결선 8"/>
          <p:cNvCxnSpPr>
            <a:endCxn id="7" idx="0"/>
          </p:cNvCxnSpPr>
          <p:nvPr/>
        </p:nvCxnSpPr>
        <p:spPr>
          <a:xfrm>
            <a:off x="5842531" y="1569720"/>
            <a:ext cx="3095559" cy="1584495"/>
          </a:xfrm>
          <a:prstGeom prst="bentConnector2">
            <a:avLst/>
          </a:prstGeom>
          <a:ln w="1270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0552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07407E-6 L -0.58568 -0.00811 " pathEditMode="relative" rAng="0" ptsTypes="AA">
                                      <p:cBhvr>
                                        <p:cTn id="6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284" y="-41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4.81481E-6 L -0.58125 0.00995 " pathEditMode="relative" rAng="0" ptsTypes="AA">
                                      <p:cBhvr>
                                        <p:cTn id="8" dur="7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063" y="48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22222E-6 L -0.16511 -0.31459 " pathEditMode="relative" rAng="0" ptsTypes="AA">
                                      <p:cBhvr>
                                        <p:cTn id="10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255" y="-1574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2.22222E-6 L -0.25847 -0.33935 " pathEditMode="relative" rAng="0" ptsTypes="AA">
                                      <p:cBhvr>
                                        <p:cTn id="12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30" y="-1696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85053" y="-37720"/>
              <a:ext cx="32624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err="1" smtClean="0">
                  <a:solidFill>
                    <a:schemeClr val="accent2"/>
                  </a:solidFill>
                </a:rPr>
                <a:t>액티비티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573503" y="1465868"/>
            <a:ext cx="9959741" cy="4333540"/>
            <a:chOff x="1429686" y="1512813"/>
            <a:chExt cx="9959741" cy="4333540"/>
          </a:xfrm>
        </p:grpSpPr>
        <p:grpSp>
          <p:nvGrpSpPr>
            <p:cNvPr id="12" name="그룹 11"/>
            <p:cNvGrpSpPr/>
            <p:nvPr/>
          </p:nvGrpSpPr>
          <p:grpSpPr>
            <a:xfrm>
              <a:off x="1429686" y="2159145"/>
              <a:ext cx="9959741" cy="3687208"/>
              <a:chOff x="1317391" y="1860086"/>
              <a:chExt cx="9959741" cy="3687208"/>
            </a:xfrm>
          </p:grpSpPr>
          <p:pic>
            <p:nvPicPr>
              <p:cNvPr id="4" name="그림 3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51588" y="1890138"/>
                <a:ext cx="2057150" cy="3657156"/>
              </a:xfrm>
              <a:prstGeom prst="rect">
                <a:avLst/>
              </a:prstGeom>
            </p:spPr>
          </p:pic>
          <p:pic>
            <p:nvPicPr>
              <p:cNvPr id="6" name="그림 5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85785" y="1860086"/>
                <a:ext cx="2057150" cy="3657156"/>
              </a:xfrm>
              <a:prstGeom prst="rect">
                <a:avLst/>
              </a:prstGeom>
            </p:spPr>
          </p:pic>
          <p:pic>
            <p:nvPicPr>
              <p:cNvPr id="8" name="그림 7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19982" y="1890138"/>
                <a:ext cx="2057150" cy="3657156"/>
              </a:xfrm>
              <a:prstGeom prst="rect">
                <a:avLst/>
              </a:prstGeom>
            </p:spPr>
          </p:pic>
          <p:pic>
            <p:nvPicPr>
              <p:cNvPr id="9" name="그림 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7391" y="1860086"/>
                <a:ext cx="2057150" cy="3657156"/>
              </a:xfrm>
              <a:prstGeom prst="rect">
                <a:avLst/>
              </a:prstGeom>
            </p:spPr>
          </p:pic>
        </p:grpSp>
        <p:sp>
          <p:nvSpPr>
            <p:cNvPr id="27" name="TextBox 26"/>
            <p:cNvSpPr txBox="1"/>
            <p:nvPr/>
          </p:nvSpPr>
          <p:spPr>
            <a:xfrm>
              <a:off x="1955559" y="1512813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accent2"/>
                  </a:solidFill>
                </a:rPr>
                <a:t>메뉴</a:t>
              </a:r>
              <a:endParaRPr lang="en-US" altLang="ko-KR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384572" y="1512813"/>
              <a:ext cx="14157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dirty="0" err="1" smtClean="0">
                  <a:solidFill>
                    <a:schemeClr val="accent2"/>
                  </a:solidFill>
                </a:rPr>
                <a:t>게임씬</a:t>
              </a:r>
              <a:endParaRPr lang="en-US" altLang="ko-KR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608400" y="1512814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accent2"/>
                  </a:solidFill>
                </a:rPr>
                <a:t>업그레이드</a:t>
              </a:r>
              <a:endParaRPr lang="en-US" altLang="ko-KR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858150" y="1512813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accent2"/>
                  </a:solidFill>
                </a:rPr>
                <a:t>옵션</a:t>
              </a:r>
              <a:endParaRPr lang="en-US" altLang="ko-KR" sz="3200" b="1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94430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85053" y="-37720"/>
              <a:ext cx="172354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smtClean="0">
                  <a:solidFill>
                    <a:schemeClr val="accent2"/>
                  </a:solidFill>
                </a:rPr>
                <a:t>메뉴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919" y="384333"/>
            <a:ext cx="2951709" cy="524748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19513" y="2102163"/>
            <a:ext cx="6654386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/>
                </a:solidFill>
              </a:rPr>
              <a:t>메뉴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en-US" altLang="ko-KR" sz="2800" dirty="0" smtClean="0">
                <a:solidFill>
                  <a:sysClr val="windowText" lastClr="000000"/>
                </a:solidFill>
              </a:rPr>
              <a:t>PNG 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애니메이션</a:t>
            </a:r>
            <a:endParaRPr lang="en-US" altLang="ko-KR" sz="2800" b="1" dirty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err="1" smtClean="0"/>
              <a:t>배경음</a:t>
            </a:r>
            <a:r>
              <a:rPr lang="ko-KR" altLang="en-US" sz="2800" dirty="0"/>
              <a:t> </a:t>
            </a:r>
            <a:r>
              <a:rPr lang="ko-KR" altLang="en-US" sz="2800" dirty="0" smtClean="0"/>
              <a:t>입력</a:t>
            </a:r>
            <a:endParaRPr lang="en-US" altLang="ko-KR" sz="2800" dirty="0" smtClean="0"/>
          </a:p>
          <a:p>
            <a:pPr marL="571500" indent="-571500">
              <a:buFontTx/>
              <a:buChar char="-"/>
            </a:pPr>
            <a:r>
              <a:rPr lang="en-US" altLang="ko-KR" sz="2800" dirty="0" err="1" smtClean="0">
                <a:solidFill>
                  <a:sysClr val="windowText" lastClr="000000"/>
                </a:solidFill>
              </a:rPr>
              <a:t>SharedPreference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로 볼륨 값 설정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커스텀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폰트 사용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구글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플러스 </a:t>
            </a:r>
            <a:r>
              <a:rPr lang="en-US" altLang="ko-KR" sz="2800" dirty="0" smtClean="0">
                <a:solidFill>
                  <a:sysClr val="windowText" lastClr="000000"/>
                </a:solidFill>
              </a:rPr>
              <a:t>API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를 통한 로그인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로그인 </a:t>
            </a: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실패시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오프라인 계정 로그인</a:t>
            </a:r>
            <a:endParaRPr lang="en-US" altLang="ko-KR" sz="2800" dirty="0">
              <a:solidFill>
                <a:sysClr val="windowText" lastClr="000000"/>
              </a:solidFill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12424635" y="1905210"/>
            <a:ext cx="1654493" cy="2941321"/>
            <a:chOff x="6992240" y="103818"/>
            <a:chExt cx="1654493" cy="2941321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2240" y="103818"/>
              <a:ext cx="1654493" cy="2941321"/>
            </a:xfrm>
            <a:prstGeom prst="rect">
              <a:avLst/>
            </a:prstGeom>
          </p:spPr>
        </p:pic>
        <p:sp>
          <p:nvSpPr>
            <p:cNvPr id="3" name="직사각형 2"/>
            <p:cNvSpPr/>
            <p:nvPr/>
          </p:nvSpPr>
          <p:spPr>
            <a:xfrm>
              <a:off x="7431351" y="1616860"/>
              <a:ext cx="952934" cy="14764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30694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7 L -0.40951 0.00625 " pathEditMode="relative" rAng="0" ptsTypes="AA">
                                      <p:cBhvr>
                                        <p:cTn id="6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482" y="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85053" y="-37720"/>
              <a:ext cx="249299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err="1" smtClean="0">
                  <a:solidFill>
                    <a:schemeClr val="accent2"/>
                  </a:solidFill>
                </a:rPr>
                <a:t>게임씬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2450" y="2118205"/>
            <a:ext cx="737118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err="1" smtClean="0">
                <a:solidFill>
                  <a:schemeClr val="accent2"/>
                </a:solidFill>
              </a:rPr>
              <a:t>게임씬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배경 그림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서비스 실행 </a:t>
            </a:r>
            <a:r>
              <a:rPr lang="en-US" altLang="ko-KR" sz="2800" dirty="0" smtClean="0">
                <a:solidFill>
                  <a:sysClr val="windowText" lastClr="000000"/>
                </a:solidFill>
              </a:rPr>
              <a:t>(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자동 점수 증가</a:t>
            </a:r>
            <a:r>
              <a:rPr lang="en-US" altLang="ko-KR" sz="2800" dirty="0" smtClean="0">
                <a:solidFill>
                  <a:sysClr val="windowText" lastClr="000000"/>
                </a:solidFill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두 메뉴 버튼 실행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en-US" altLang="ko-KR" sz="2800" dirty="0" smtClean="0">
                <a:solidFill>
                  <a:sysClr val="windowText" lastClr="000000"/>
                </a:solidFill>
              </a:rPr>
              <a:t>Intent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로 메뉴와 옵션에 유저 데이터 전달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주인공 </a:t>
            </a: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클릭시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사운드 출력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919" y="384332"/>
            <a:ext cx="2951709" cy="524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8528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85053" y="-37720"/>
              <a:ext cx="4031873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smtClean="0">
                  <a:solidFill>
                    <a:schemeClr val="accent2"/>
                  </a:solidFill>
                </a:rPr>
                <a:t>업그레이드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63802" y="2388401"/>
            <a:ext cx="707437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/>
                </a:solidFill>
              </a:rPr>
              <a:t>업그레이드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유저의 데이터 베이스의 값을 변경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리스트 </a:t>
            </a: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스피너를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통한 배경 변경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r>
              <a:rPr lang="en-US" altLang="ko-KR" sz="2800" dirty="0" smtClean="0">
                <a:solidFill>
                  <a:sysClr val="windowText" lastClr="000000"/>
                </a:solidFill>
              </a:rPr>
              <a:t>* 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배경은 위에서부터 순차적으로 구매 가능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314" y="409924"/>
            <a:ext cx="2937314" cy="5221892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313" y="358766"/>
            <a:ext cx="2966090" cy="527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037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1"/>
            <a:ext cx="6561681" cy="1338036"/>
            <a:chOff x="203199" y="-1"/>
            <a:chExt cx="6561681" cy="1338036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854494" y="-1"/>
              <a:ext cx="172354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smtClean="0">
                  <a:solidFill>
                    <a:schemeClr val="accent2"/>
                  </a:solidFill>
                </a:rPr>
                <a:t>옵션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63802" y="2388401"/>
            <a:ext cx="7433445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/>
                </a:solidFill>
              </a:rPr>
              <a:t>옵션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카카오톡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공유 시스템 입력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r>
              <a:rPr lang="en-US" altLang="ko-KR" sz="2800" dirty="0" smtClean="0">
                <a:solidFill>
                  <a:sysClr val="windowText" lastClr="000000"/>
                </a:solidFill>
              </a:rPr>
              <a:t>* 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데이터베이스에서 유저의 총 점수를 가져와</a:t>
            </a:r>
            <a:r>
              <a:rPr lang="en-US" altLang="ko-KR" sz="2800" dirty="0" smtClean="0">
                <a:solidFill>
                  <a:sysClr val="windowText" lastClr="000000"/>
                </a:solidFill>
              </a:rPr>
              <a:t/>
            </a:r>
            <a:br>
              <a:rPr lang="en-US" altLang="ko-KR" sz="2800" dirty="0" smtClean="0">
                <a:solidFill>
                  <a:sysClr val="windowText" lastClr="000000"/>
                </a:solidFill>
              </a:rPr>
            </a:br>
            <a:r>
              <a:rPr lang="en-US" altLang="ko-KR" sz="2800" dirty="0" smtClean="0">
                <a:solidFill>
                  <a:sysClr val="windowText" lastClr="000000"/>
                </a:solidFill>
              </a:rPr>
              <a:t>  </a:t>
            </a: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카카오톡에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공유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음소거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312" y="409924"/>
            <a:ext cx="2937315" cy="5221894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8397310" y="409924"/>
            <a:ext cx="2937315" cy="5221894"/>
            <a:chOff x="8397310" y="409924"/>
            <a:chExt cx="2937315" cy="5221894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7310" y="409924"/>
              <a:ext cx="2937315" cy="5221894"/>
            </a:xfrm>
            <a:prstGeom prst="rect">
              <a:avLst/>
            </a:prstGeom>
          </p:spPr>
        </p:pic>
        <p:sp>
          <p:nvSpPr>
            <p:cNvPr id="4" name="직사각형 3"/>
            <p:cNvSpPr/>
            <p:nvPr/>
          </p:nvSpPr>
          <p:spPr>
            <a:xfrm>
              <a:off x="8808720" y="1107440"/>
              <a:ext cx="2336800" cy="33020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7630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198</Words>
  <Application>Microsoft Office PowerPoint</Application>
  <PresentationFormat>와이드스크린</PresentationFormat>
  <Paragraphs>72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기홍</dc:creator>
  <cp:lastModifiedBy>USER</cp:lastModifiedBy>
  <cp:revision>21</cp:revision>
  <dcterms:created xsi:type="dcterms:W3CDTF">2018-06-02T17:14:21Z</dcterms:created>
  <dcterms:modified xsi:type="dcterms:W3CDTF">2018-06-03T11:02:16Z</dcterms:modified>
</cp:coreProperties>
</file>

<file path=docProps/thumbnail.jpeg>
</file>